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62" r:id="rId3"/>
    <p:sldId id="31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87" r:id="rId18"/>
    <p:sldId id="288" r:id="rId19"/>
    <p:sldId id="289" r:id="rId20"/>
    <p:sldId id="290" r:id="rId21"/>
    <p:sldId id="291" r:id="rId22"/>
    <p:sldId id="292" r:id="rId23"/>
    <p:sldId id="293" r:id="rId24"/>
    <p:sldId id="294" r:id="rId25"/>
    <p:sldId id="295" r:id="rId26"/>
    <p:sldId id="296" r:id="rId27"/>
    <p:sldId id="297" r:id="rId28"/>
    <p:sldId id="298" r:id="rId29"/>
    <p:sldId id="299" r:id="rId30"/>
    <p:sldId id="300" r:id="rId31"/>
    <p:sldId id="301" r:id="rId32"/>
    <p:sldId id="302" r:id="rId33"/>
    <p:sldId id="303" r:id="rId34"/>
    <p:sldId id="304" r:id="rId35"/>
    <p:sldId id="305" r:id="rId36"/>
    <p:sldId id="306" r:id="rId37"/>
    <p:sldId id="307" r:id="rId38"/>
    <p:sldId id="308" r:id="rId39"/>
    <p:sldId id="309" r:id="rId40"/>
    <p:sldId id="310" r:id="rId41"/>
    <p:sldId id="311" r:id="rId42"/>
    <p:sldId id="312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853" autoAdjust="0"/>
  </p:normalViewPr>
  <p:slideViewPr>
    <p:cSldViewPr>
      <p:cViewPr varScale="1">
        <p:scale>
          <a:sx n="80" d="100"/>
          <a:sy n="80" d="100"/>
        </p:scale>
        <p:origin x="-167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0.png>
</file>

<file path=ppt/media/image31.pn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6B1A0-33B4-43C1-A4EE-DAF9782A96F2}" type="datetimeFigureOut">
              <a:rPr lang="en-US" smtClean="0"/>
              <a:pPr/>
              <a:t>8/18/2014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BB9682-0B12-4292-8345-2D0725D78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 smtClean="0">
                <a:latin typeface="+mj-ea"/>
                <a:ea typeface="+mj-ea"/>
                <a:cs typeface="+mj-cs"/>
              </a:rPr>
              <a:t>企划资料查询系统说明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+mj-cs"/>
            </a:endParaRPr>
          </a:p>
        </p:txBody>
      </p:sp>
      <p:pic>
        <p:nvPicPr>
          <p:cNvPr id="5" name="圖片 4" descr="Company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9512" y="116632"/>
            <a:ext cx="2857500" cy="523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CHIP Stock  -  Chip Slow Moving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chip00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950" y="1700808"/>
            <a:ext cx="8856663" cy="460851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CHIP Stock  -  Slow Moving Equal EPI Wafer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chip00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3568" y="1412776"/>
            <a:ext cx="7920880" cy="511256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CHIP Stock  -  Weekly Trend By Grade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chip004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950" y="1700808"/>
            <a:ext cx="8856663" cy="4248471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CHIP Stock  -  Slow Moving Weekly Trend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chip005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950" y="1628801"/>
            <a:ext cx="8856663" cy="468052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Shipment-  Shipment Status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ship00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556792"/>
            <a:ext cx="8784976" cy="446449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Shipment-  Shipment Status Weekly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ship00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556792"/>
            <a:ext cx="8784976" cy="424847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Shipment-  Shipment Status Equal EPI Wafer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ship00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1700808"/>
            <a:ext cx="8640960" cy="432048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Shipment-  Shipment Status Weekly Equal EPI Wafer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ship004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1988840"/>
            <a:ext cx="8640960" cy="41764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Backlog-  Backlog Status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backlog00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628800"/>
            <a:ext cx="8712968" cy="439248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Backlog-  Backlog Status Weekly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backlog00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1700808"/>
            <a:ext cx="8640960" cy="410445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720080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生产企划处使用程式</a:t>
            </a:r>
            <a:r>
              <a:rPr lang="zh-CN" altLang="en-US" sz="3200" dirty="0" smtClean="0"/>
              <a:t>清单</a:t>
            </a:r>
            <a:r>
              <a:rPr lang="zh-TW" altLang="en-US" sz="2000" dirty="0" smtClean="0"/>
              <a:t> </a:t>
            </a:r>
            <a:endParaRPr lang="en-US" sz="2000" dirty="0"/>
          </a:p>
        </p:txBody>
      </p:sp>
      <p:sp>
        <p:nvSpPr>
          <p:cNvPr id="6" name="內容版面配置區 2"/>
          <p:cNvSpPr>
            <a:spLocks noGrp="1"/>
          </p:cNvSpPr>
          <p:nvPr>
            <p:ph idx="1"/>
          </p:nvPr>
        </p:nvSpPr>
        <p:spPr>
          <a:xfrm>
            <a:off x="179512" y="836712"/>
            <a:ext cx="8784976" cy="554461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800" dirty="0" smtClean="0"/>
              <a:t> </a:t>
            </a:r>
            <a:endParaRPr lang="en-US" sz="1800" dirty="0"/>
          </a:p>
        </p:txBody>
      </p:sp>
      <p:graphicFrame>
        <p:nvGraphicFramePr>
          <p:cNvPr id="22532" name="Object 4"/>
          <p:cNvGraphicFramePr>
            <a:graphicFrameLocks noChangeAspect="1"/>
          </p:cNvGraphicFramePr>
          <p:nvPr/>
        </p:nvGraphicFramePr>
        <p:xfrm>
          <a:off x="179388" y="1268413"/>
          <a:ext cx="8785100" cy="4625975"/>
        </p:xfrm>
        <a:graphic>
          <a:graphicData uri="http://schemas.openxmlformats.org/presentationml/2006/ole">
            <p:oleObj spid="_x0000_s22532" name="Worksheet" r:id="rId3" imgW="6124575" imgH="2438400" progId="Excel.Sheet.12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Backlog-  Backlog Status Equal EPI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Wafer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backlog00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1628800"/>
            <a:ext cx="8568952" cy="446449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Backlog-  Shipment Status Weekly Equal EPI Wafer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ship004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772816"/>
            <a:ext cx="8712968" cy="4248471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EPI Output-  EPI Output Trend By Sapphire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epi_output00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700808"/>
            <a:ext cx="8784976" cy="432048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EPI Output-  EPI Output Trend By F_WLD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epi_output00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628800"/>
            <a:ext cx="8784976" cy="432048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EPI Output-  EPI Output Trend By F_LOP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epi_output00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628800"/>
            <a:ext cx="8712968" cy="439248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EPI Output-  EPI Output Trend By QP_VF1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epi_output004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700808"/>
            <a:ext cx="8712968" cy="41764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EPI Output-  EPI Output By QP_ESD_GRADE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epi_output005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772816"/>
            <a:ext cx="8712968" cy="41764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FEOL Input-FEOL Input Weekly Distribution By Sapphire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feol_in00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28" y="1628800"/>
            <a:ext cx="8568952" cy="439248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FEOL Input-FEOL Input Weekly Distribution By Product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feil_in00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1772816"/>
            <a:ext cx="8640960" cy="417646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Chip Output-Chip Output Trend By Product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chip_output00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1700808"/>
            <a:ext cx="8640960" cy="417646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720080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外延使用程式</a:t>
            </a:r>
            <a:r>
              <a:rPr lang="zh-CN" altLang="en-US" sz="3200" dirty="0" smtClean="0"/>
              <a:t>清单</a:t>
            </a:r>
            <a:r>
              <a:rPr lang="zh-TW" altLang="en-US" sz="2000" dirty="0" smtClean="0"/>
              <a:t> </a:t>
            </a:r>
            <a:endParaRPr lang="en-US" sz="2000" dirty="0"/>
          </a:p>
        </p:txBody>
      </p:sp>
      <p:sp>
        <p:nvSpPr>
          <p:cNvPr id="6" name="內容版面配置區 2"/>
          <p:cNvSpPr>
            <a:spLocks noGrp="1"/>
          </p:cNvSpPr>
          <p:nvPr>
            <p:ph idx="1"/>
          </p:nvPr>
        </p:nvSpPr>
        <p:spPr>
          <a:xfrm>
            <a:off x="179512" y="836712"/>
            <a:ext cx="8784976" cy="554461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800" dirty="0" smtClean="0"/>
              <a:t> </a:t>
            </a:r>
            <a:endParaRPr lang="en-US" sz="1800" dirty="0"/>
          </a:p>
        </p:txBody>
      </p:sp>
      <p:graphicFrame>
        <p:nvGraphicFramePr>
          <p:cNvPr id="22532" name="Object 4"/>
          <p:cNvGraphicFramePr>
            <a:graphicFrameLocks noChangeAspect="1"/>
          </p:cNvGraphicFramePr>
          <p:nvPr/>
        </p:nvGraphicFramePr>
        <p:xfrm>
          <a:off x="1835696" y="1268760"/>
          <a:ext cx="5544616" cy="4897437"/>
        </p:xfrm>
        <a:graphic>
          <a:graphicData uri="http://schemas.openxmlformats.org/presentationml/2006/ole">
            <p:oleObj spid="_x0000_s36866" name="Worksheet" r:id="rId3" imgW="3067050" imgH="2581275" progId="Excel.Sheet.12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Chip Output-Chip Output Weekly Trend By Grade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chipoutput00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1628800"/>
            <a:ext cx="8712968" cy="439248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QP Day-Daily QP WD Distribution of MOCVD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ChartImgCAGLNNLU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84784"/>
            <a:ext cx="8229600" cy="417646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QP Day-Daily QP F_LOP Distribution of MOCVD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day2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28800"/>
            <a:ext cx="8229600" cy="424847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QP Day-Daily QP VF Distribution of MOCVD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day3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56792"/>
            <a:ext cx="8229600" cy="439248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QP Week-Week QP by F_WLD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week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1628800"/>
            <a:ext cx="8640960" cy="439248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QP Week-Week QP by F_LOP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week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28" y="1628800"/>
            <a:ext cx="8568952" cy="439248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QP Week-Week QP by F_VF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week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28" y="1556792"/>
            <a:ext cx="8568952" cy="460851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QP Day-Daily QP WD Distribution of MOCVD[</a:t>
            </a:r>
            <a:r>
              <a:rPr lang="zh-CN" altLang="en-US" sz="2400" dirty="0" smtClean="0"/>
              <a:t>外延</a:t>
            </a:r>
            <a:r>
              <a:rPr lang="en-US" altLang="zh-CN" sz="2400" dirty="0" smtClean="0"/>
              <a:t>]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pic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1412776"/>
            <a:ext cx="8640960" cy="460851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en-US" altLang="zh-CN" sz="2400" dirty="0" smtClean="0"/>
              <a:t>QP Week-Week QP by F_LOP[</a:t>
            </a:r>
            <a:r>
              <a:rPr lang="zh-CN" altLang="en-US" sz="2400" dirty="0" smtClean="0"/>
              <a:t>外延</a:t>
            </a:r>
            <a:r>
              <a:rPr lang="en-US" altLang="zh-CN" sz="2400" dirty="0" smtClean="0"/>
              <a:t>]</a:t>
            </a:r>
            <a:r>
              <a:rPr lang="zh-CN" altLang="en-US" sz="2400" dirty="0" smtClean="0"/>
              <a:t>报表</a:t>
            </a:r>
            <a:endParaRPr lang="en-US" sz="2000" dirty="0"/>
          </a:p>
        </p:txBody>
      </p:sp>
      <p:pic>
        <p:nvPicPr>
          <p:cNvPr id="10" name="内容占位符 9" descr="pic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412776"/>
            <a:ext cx="8784976" cy="475252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QP Day-Daily QP VF Distribution of MOCVD[</a:t>
            </a:r>
            <a:r>
              <a:rPr lang="zh-CN" altLang="en-US" sz="2400" dirty="0" smtClean="0"/>
              <a:t>外延</a:t>
            </a:r>
            <a:r>
              <a:rPr lang="en-US" altLang="zh-CN" sz="2400" dirty="0" smtClean="0"/>
              <a:t>]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pic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556792"/>
            <a:ext cx="8784976" cy="446449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 smtClean="0"/>
              <a:t>主界面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main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268760"/>
            <a:ext cx="8784976" cy="475252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QP Week-Week QP by F_WLD[</a:t>
            </a:r>
            <a:r>
              <a:rPr lang="zh-CN" altLang="en-US" sz="2400" dirty="0" smtClean="0"/>
              <a:t>外延</a:t>
            </a:r>
            <a:r>
              <a:rPr lang="en-US" altLang="zh-CN" sz="2400" dirty="0" smtClean="0"/>
              <a:t>]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pic4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556792"/>
            <a:ext cx="8784976" cy="439248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QP Week-Week QP by F_LOP[</a:t>
            </a:r>
            <a:r>
              <a:rPr lang="zh-CN" altLang="en-US" sz="2400" dirty="0" smtClean="0"/>
              <a:t>外延</a:t>
            </a:r>
            <a:r>
              <a:rPr lang="en-US" altLang="zh-CN" sz="2400" dirty="0" smtClean="0"/>
              <a:t>]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pic5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484784"/>
            <a:ext cx="8784976" cy="446449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QP Week-Week QP by F_VF[</a:t>
            </a:r>
            <a:r>
              <a:rPr lang="zh-CN" altLang="en-US" sz="2400" dirty="0" smtClean="0"/>
              <a:t>外延</a:t>
            </a:r>
            <a:r>
              <a:rPr lang="en-US" altLang="zh-CN" sz="2400" dirty="0" smtClean="0"/>
              <a:t>]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pic6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412776"/>
            <a:ext cx="8784976" cy="460851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EPI Stock  -  Weekly By Sapphire 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11" name="内容占位符 10" descr="epi00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388" y="1700808"/>
            <a:ext cx="8856662" cy="403244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EPI Stock  -  Weekly Distribution By WD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epi00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556792"/>
            <a:ext cx="8856984" cy="432048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EPI Stock  -   Slow Moving By Sapphire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epi00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628800"/>
            <a:ext cx="8784976" cy="432047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EPI Stock  -  Slow Moving Weekly Trend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7" name="内容占位符 6" descr="epi004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340768"/>
            <a:ext cx="8784976" cy="446449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CHIP Stock  -  Chip Stock Weekly Trend</a:t>
            </a:r>
            <a:r>
              <a:rPr lang="zh-CN" altLang="en-US" sz="2400" dirty="0" smtClean="0"/>
              <a:t>报表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r>
              <a:rPr lang="zh-TW" altLang="en-US" sz="2000" dirty="0" smtClean="0"/>
              <a:t> </a:t>
            </a:r>
            <a:endParaRPr lang="en-US" sz="2000" dirty="0"/>
          </a:p>
        </p:txBody>
      </p:sp>
      <p:pic>
        <p:nvPicPr>
          <p:cNvPr id="6" name="内容占位符 5" descr="chip00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950" y="1844824"/>
            <a:ext cx="8856663" cy="396044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</TotalTime>
  <Words>308</Words>
  <Application>Microsoft Office PowerPoint</Application>
  <PresentationFormat>全屏显示(4:3)</PresentationFormat>
  <Paragraphs>44</Paragraphs>
  <Slides>42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44" baseType="lpstr">
      <vt:lpstr>Office 佈景主題</vt:lpstr>
      <vt:lpstr>Microsoft Office Excel Worksheet</vt:lpstr>
      <vt:lpstr>幻灯片 1</vt:lpstr>
      <vt:lpstr>生产企划处使用程式清单 </vt:lpstr>
      <vt:lpstr>外延使用程式清单 </vt:lpstr>
      <vt:lpstr>主界面  </vt:lpstr>
      <vt:lpstr>EPI Stock  -  Weekly By Sapphire 报表  </vt:lpstr>
      <vt:lpstr>EPI Stock  -  Weekly Distribution By WD报表  </vt:lpstr>
      <vt:lpstr>EPI Stock  -   Slow Moving By Sapphire报表  </vt:lpstr>
      <vt:lpstr>EPI Stock  -  Slow Moving Weekly Trend报表  </vt:lpstr>
      <vt:lpstr>CHIP Stock  -  Chip Stock Weekly Trend报表  </vt:lpstr>
      <vt:lpstr>CHIP Stock  -  Chip Slow Moving报表  </vt:lpstr>
      <vt:lpstr>CHIP Stock  -  Slow Moving Equal EPI Wafer报表  </vt:lpstr>
      <vt:lpstr>CHIP Stock  -  Weekly Trend By Grade报表  </vt:lpstr>
      <vt:lpstr>CHIP Stock  -  Slow Moving Weekly Trend报表  </vt:lpstr>
      <vt:lpstr>Shipment-  Shipment Status报表  </vt:lpstr>
      <vt:lpstr>Shipment-  Shipment Status Weekly报表  </vt:lpstr>
      <vt:lpstr>Shipment-  Shipment Status Equal EPI Wafer报表  </vt:lpstr>
      <vt:lpstr>Shipment-  Shipment Status Weekly Equal EPI Wafer报表  </vt:lpstr>
      <vt:lpstr>Backlog-  Backlog Status报表  </vt:lpstr>
      <vt:lpstr>Backlog-  Backlog Status Weekly报表  </vt:lpstr>
      <vt:lpstr>Backlog-  Backlog Status Equal EPI Wafer报表  </vt:lpstr>
      <vt:lpstr>Backlog-  Shipment Status Weekly Equal EPI Wafer报表  </vt:lpstr>
      <vt:lpstr>EPI Output-  EPI Output Trend By Sapphire报表  </vt:lpstr>
      <vt:lpstr>EPI Output-  EPI Output Trend By F_WLD报表  </vt:lpstr>
      <vt:lpstr>EPI Output-  EPI Output Trend By F_LOP报表  </vt:lpstr>
      <vt:lpstr>EPI Output-  EPI Output Trend By QP_VF1报表  </vt:lpstr>
      <vt:lpstr>EPI Output-  EPI Output By QP_ESD_GRADE报表  </vt:lpstr>
      <vt:lpstr>FEOL Input-FEOL Input Weekly Distribution By Sapphire报表  </vt:lpstr>
      <vt:lpstr>FEOL Input-FEOL Input Weekly Distribution By Product报表  </vt:lpstr>
      <vt:lpstr>Chip Output-Chip Output Trend By Product报表  </vt:lpstr>
      <vt:lpstr>Chip Output-Chip Output Weekly Trend By Grade报表  </vt:lpstr>
      <vt:lpstr>QP Day-Daily QP WD Distribution of MOCVD报表  </vt:lpstr>
      <vt:lpstr>QP Day-Daily QP F_LOP Distribution of MOCVD报表  </vt:lpstr>
      <vt:lpstr>QP Day-Daily QP VF Distribution of MOCVD报表  </vt:lpstr>
      <vt:lpstr>QP Week-Week QP by F_WLD报表  </vt:lpstr>
      <vt:lpstr>QP Week-Week QP by F_LOP报表  </vt:lpstr>
      <vt:lpstr>QP Week-Week QP by F_VF报表  </vt:lpstr>
      <vt:lpstr>QP Day-Daily QP WD Distribution of MOCVD[外延]报表  </vt:lpstr>
      <vt:lpstr>QP Week-Week QP by F_LOP[外延]报表</vt:lpstr>
      <vt:lpstr>QP Day-Daily QP VF Distribution of MOCVD[外延]报表  </vt:lpstr>
      <vt:lpstr>QP Week-Week QP by F_WLD[外延]报表  </vt:lpstr>
      <vt:lpstr>QP Week-Week QP by F_LOP[外延]报表  </vt:lpstr>
      <vt:lpstr>QP Week-Week QP by F_VF[外延]报表  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MIS部2013年績效報告</dc:title>
  <dc:creator>CY100115</dc:creator>
  <cp:lastModifiedBy> </cp:lastModifiedBy>
  <cp:revision>119</cp:revision>
  <dcterms:created xsi:type="dcterms:W3CDTF">2014-01-06T03:04:38Z</dcterms:created>
  <dcterms:modified xsi:type="dcterms:W3CDTF">2014-08-18T01:35:17Z</dcterms:modified>
</cp:coreProperties>
</file>

<file path=docProps/thumbnail.jpeg>
</file>